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63" autoAdjust="0"/>
  </p:normalViewPr>
  <p:slideViewPr>
    <p:cSldViewPr>
      <p:cViewPr varScale="1">
        <p:scale>
          <a:sx n="117" d="100"/>
          <a:sy n="117" d="100"/>
        </p:scale>
        <p:origin x="1480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2025/2/10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/>
              <a:t>日本</a:t>
            </a:r>
            <a:r>
              <a:rPr lang="ja-JP" altLang="en-US" sz="4000" dirty="0"/>
              <a:t>白内障</a:t>
            </a:r>
            <a:r>
              <a:rPr kumimoji="1" lang="ja-JP" altLang="en-US" sz="4000" dirty="0"/>
              <a:t>学会・水晶体研究会</a:t>
            </a:r>
            <a:br>
              <a:rPr kumimoji="1" lang="en-US" altLang="ja-JP" sz="4000" dirty="0"/>
            </a:br>
            <a:r>
              <a:rPr kumimoji="1" lang="ja-JP" altLang="en-US" sz="4000" dirty="0"/>
              <a:t>利益相反開示</a:t>
            </a:r>
            <a:br>
              <a:rPr kumimoji="1" lang="en-US" altLang="ja-JP" sz="4000" dirty="0"/>
            </a:br>
            <a:br>
              <a:rPr kumimoji="1" lang="en-US" altLang="ja-JP" sz="4000" dirty="0"/>
            </a:br>
            <a:r>
              <a:rPr lang="ja-JP" altLang="en-US" sz="3200" dirty="0"/>
              <a:t>筆頭演者：宇都宮 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solidFill>
                  <a:srgbClr val="FFFF00"/>
                </a:solidFill>
              </a:rPr>
              <a:t>【</a:t>
            </a:r>
            <a:r>
              <a:rPr kumimoji="1" lang="ja-JP" altLang="en-US" dirty="0">
                <a:solidFill>
                  <a:srgbClr val="FFFF00"/>
                </a:solidFill>
              </a:rPr>
              <a:t>利益相反公表基準</a:t>
            </a:r>
            <a:r>
              <a:rPr lang="en-US" altLang="ja-JP" dirty="0">
                <a:solidFill>
                  <a:srgbClr val="FFFF00"/>
                </a:solidFill>
              </a:rPr>
              <a:t>】</a:t>
            </a:r>
            <a:r>
              <a:rPr lang="ja-JP" altLang="en-US" dirty="0">
                <a:solidFill>
                  <a:srgbClr val="FFFF00"/>
                </a:solidFill>
              </a:rPr>
              <a:t>　</a:t>
            </a:r>
            <a:endParaRPr lang="en-US" altLang="ja-JP" dirty="0">
              <a:solidFill>
                <a:srgbClr val="FFFF00"/>
              </a:solidFill>
            </a:endParaRP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白内太郎：</a:t>
            </a:r>
            <a:r>
              <a:rPr lang="ja-JP" altLang="en-US" dirty="0">
                <a:solidFill>
                  <a:srgbClr val="FFFF00"/>
                </a:solidFill>
              </a:rPr>
              <a:t>○○製薬</a:t>
            </a:r>
            <a:r>
              <a:rPr lang="en-US" altLang="ja-JP" dirty="0">
                <a:solidFill>
                  <a:srgbClr val="FFFF00"/>
                </a:solidFill>
              </a:rPr>
              <a:t>【F】 , </a:t>
            </a:r>
            <a:r>
              <a:rPr lang="ja-JP" altLang="en-US" dirty="0">
                <a:solidFill>
                  <a:srgbClr val="FFFF00"/>
                </a:solidFill>
              </a:rPr>
              <a:t>▲▲工業</a:t>
            </a:r>
            <a:r>
              <a:rPr lang="en-US" altLang="ja-JP" dirty="0">
                <a:solidFill>
                  <a:srgbClr val="FFFF00"/>
                </a:solidFill>
              </a:rPr>
              <a:t>【I】 </a:t>
            </a: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水晶花子：</a:t>
            </a:r>
            <a:r>
              <a:rPr lang="en-US" altLang="ja-JP" dirty="0">
                <a:solidFill>
                  <a:srgbClr val="FFFF00"/>
                </a:solidFill>
              </a:rPr>
              <a:t>【P】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43</Words>
  <Application>Microsoft Macintosh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日本白内障学会・水晶体研究会 利益相反開示  筆頭演者：宇都宮 太郎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日本白内障学会・水晶体研究会 利益相反開示  筆頭演者：宇都宮 太郎</dc:title>
  <dc:creator>yo kojima</dc:creator>
  <cp:lastModifiedBy>Irikuchi Tamotsu</cp:lastModifiedBy>
  <cp:revision>2</cp:revision>
  <dcterms:created xsi:type="dcterms:W3CDTF">2011-06-01T08:04:11Z</dcterms:created>
  <dcterms:modified xsi:type="dcterms:W3CDTF">2025-02-10T08:19:05Z</dcterms:modified>
</cp:coreProperties>
</file>