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63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ja-JP" altLang="en-US" sz="4000" dirty="0"/>
              <a:t>日本白内障学会・水晶体研究会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</a:t>
            </a:r>
            <a:r>
              <a:rPr lang="ja-JP" altLang="en-US" sz="3200"/>
              <a:t>演者：宇都宮 </a:t>
            </a:r>
            <a:r>
              <a:rPr lang="ja-JP" altLang="en-US" sz="3200" dirty="0"/>
              <a:t>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22</Words>
  <Application>Microsoft Macintosh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日本白内障学会・水晶体研究会 利益相反開示  筆頭演者：宇都宮 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日本白内障学会・水晶体研究会 利益相反開示  筆頭演者：宇都宮 太郎</dc:title>
  <dc:creator>yo kojima</dc:creator>
  <cp:lastModifiedBy>Irikuchi Tamotsu</cp:lastModifiedBy>
  <cp:revision>2</cp:revision>
  <dcterms:created xsi:type="dcterms:W3CDTF">2011-06-01T08:04:11Z</dcterms:created>
  <dcterms:modified xsi:type="dcterms:W3CDTF">2025-02-10T08:19:29Z</dcterms:modified>
</cp:coreProperties>
</file>